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9" r:id="rId4"/>
    <p:sldId id="257" r:id="rId5"/>
    <p:sldId id="260" r:id="rId6"/>
    <p:sldId id="261" r:id="rId7"/>
    <p:sldId id="258" r:id="rId8"/>
    <p:sldId id="268" r:id="rId9"/>
    <p:sldId id="259" r:id="rId10"/>
    <p:sldId id="267" r:id="rId11"/>
    <p:sldId id="262" r:id="rId12"/>
    <p:sldId id="263" r:id="rId13"/>
    <p:sldId id="264" r:id="rId14"/>
    <p:sldId id="265" r:id="rId15"/>
    <p:sldId id="266" r:id="rId16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DF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12/1/2025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12/1/2025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12/1/2025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12/1/2025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12/1/2025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12/1/2025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12/1/2025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12/1/2025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12/1/2025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12/1/2025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12/1/2025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2CEA3-3058-4D43-AE35-B3DA76CB4003}" type="datetimeFigureOut">
              <a:rPr lang="el-GR" smtClean="0"/>
              <a:pPr/>
              <a:t>12/1/2025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TextBox"/>
          <p:cNvSpPr txBox="1"/>
          <p:nvPr/>
        </p:nvSpPr>
        <p:spPr>
          <a:xfrm>
            <a:off x="323528" y="548680"/>
            <a:ext cx="849694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l-GR" dirty="0" smtClean="0"/>
              <a:t>ΑΣΚΗΣΗ – ΕΞΑΡΤΗΜΑΤΑ ΥΠΟΛΟΓΙΣΤΗ</a:t>
            </a:r>
          </a:p>
          <a:p>
            <a:pPr marL="342900" indent="-342900">
              <a:buFont typeface="+mj-lt"/>
              <a:buAutoNum type="arabicPeriod"/>
            </a:pPr>
            <a:r>
              <a:rPr lang="el-GR" dirty="0" smtClean="0"/>
              <a:t>Να </a:t>
            </a:r>
            <a:r>
              <a:rPr lang="el-GR" dirty="0" smtClean="0"/>
              <a:t>αναζητήσετε εικόνες από το διαδίκτυο και να τις τοποθετήσετε στις αντίστοιχες διαφάνειες. </a:t>
            </a:r>
          </a:p>
          <a:p>
            <a:pPr marL="342900" indent="-342900">
              <a:buFont typeface="+mj-lt"/>
              <a:buAutoNum type="arabicPeriod"/>
            </a:pPr>
            <a:r>
              <a:rPr lang="el-GR" dirty="0" smtClean="0"/>
              <a:t>Θα δημιουργήσετε στην </a:t>
            </a:r>
            <a:r>
              <a:rPr lang="en-US" dirty="0" smtClean="0"/>
              <a:t>3</a:t>
            </a:r>
            <a:r>
              <a:rPr lang="el-GR" baseline="30000" dirty="0" smtClean="0"/>
              <a:t>η</a:t>
            </a:r>
            <a:r>
              <a:rPr lang="el-GR" dirty="0" smtClean="0"/>
              <a:t> </a:t>
            </a:r>
            <a:r>
              <a:rPr lang="el-GR" dirty="0" smtClean="0"/>
              <a:t>διαφάνεια πλήκτρο </a:t>
            </a:r>
            <a:r>
              <a:rPr lang="el-GR" dirty="0" smtClean="0"/>
              <a:t>ΕΠ</a:t>
            </a:r>
            <a:r>
              <a:rPr lang="el-GR" dirty="0" smtClean="0"/>
              <a:t>ΙΣΤΡΟΦΗ</a:t>
            </a:r>
            <a:r>
              <a:rPr lang="el-GR" dirty="0" smtClean="0"/>
              <a:t> </a:t>
            </a:r>
            <a:r>
              <a:rPr lang="el-GR" dirty="0" smtClean="0"/>
              <a:t>ρυθμίζοντάς το να επιστρέφει στο ΜΕΝΟΥ και μετά θα το αντιγράψετε στις επόμενες μέχρι το τέλος  σελίδες.</a:t>
            </a:r>
          </a:p>
          <a:p>
            <a:pPr marL="342900" indent="-342900">
              <a:buFont typeface="+mj-lt"/>
              <a:buAutoNum type="arabicPeriod"/>
            </a:pPr>
            <a:r>
              <a:rPr lang="el-GR" dirty="0" smtClean="0"/>
              <a:t>Να εμφανίζονται οι διαφάνειες χωρίς πάτημα κλικ , για κάθε στοιχείο αυτόματα με κίνηση πρώτα στον τίτλο και μετά η εικόνα του υλικού, στη συνέχεια πλήκτρο </a:t>
            </a:r>
            <a:r>
              <a:rPr lang="el-GR" dirty="0" smtClean="0"/>
              <a:t>ΕΠΙΣΤΡΟΦΗ.</a:t>
            </a:r>
            <a:endParaRPr lang="el-GR" dirty="0" smtClean="0"/>
          </a:p>
          <a:p>
            <a:pPr marL="342900" indent="-342900">
              <a:buFont typeface="+mj-lt"/>
              <a:buAutoNum type="arabicPeriod"/>
            </a:pPr>
            <a:r>
              <a:rPr lang="el-GR" dirty="0" smtClean="0"/>
              <a:t>Θα απενεργοποιήσετε το κλικ σε οποιοδήποτε σημείο της διαφάνειας κάθε σελίδας εκτός της 2</a:t>
            </a:r>
            <a:r>
              <a:rPr lang="el-GR" baseline="30000" dirty="0" smtClean="0"/>
              <a:t>ης</a:t>
            </a:r>
            <a:r>
              <a:rPr lang="el-GR" dirty="0" smtClean="0"/>
              <a:t> διαφάνειας για να μπορούμε να φτάσουμε στο ΜΕΝΟΥ ώστε να μην πηγαίνει στην επόμενη διαφάνεια αλλά να κάνω κλικ στο κουμπί ΕΠΟΜΕΝΟ και να επιστρέφει στο ΜΕΝΟΥ.</a:t>
            </a:r>
          </a:p>
          <a:p>
            <a:pPr marL="342900" indent="-342900">
              <a:buFont typeface="+mj-lt"/>
              <a:buAutoNum type="arabicPeriod"/>
            </a:pPr>
            <a:r>
              <a:rPr lang="el-GR" dirty="0" smtClean="0"/>
              <a:t>Θα τοποθετήσετε πρότυπο σχεδίασης δική σας επιλογής και χρωμάτων.</a:t>
            </a:r>
          </a:p>
          <a:p>
            <a:pPr marL="342900" indent="-342900">
              <a:buFont typeface="+mj-lt"/>
              <a:buAutoNum type="arabicPeriod"/>
            </a:pPr>
            <a:r>
              <a:rPr lang="el-GR" dirty="0" smtClean="0"/>
              <a:t>Θα εισάγετε τον ήχο </a:t>
            </a:r>
            <a:r>
              <a:rPr lang="fr-FR" b="1" dirty="0" smtClean="0">
                <a:solidFill>
                  <a:srgbClr val="FF0000"/>
                </a:solidFill>
              </a:rPr>
              <a:t>Sound Computer</a:t>
            </a:r>
            <a:r>
              <a:rPr lang="el-GR" b="1" dirty="0" smtClean="0">
                <a:solidFill>
                  <a:srgbClr val="FF0000"/>
                </a:solidFill>
              </a:rPr>
              <a:t>.</a:t>
            </a:r>
            <a:r>
              <a:rPr lang="en-US" b="1" dirty="0" smtClean="0">
                <a:solidFill>
                  <a:srgbClr val="FF0000"/>
                </a:solidFill>
              </a:rPr>
              <a:t>mp3 </a:t>
            </a:r>
            <a:r>
              <a:rPr lang="el-GR" dirty="0" smtClean="0"/>
              <a:t>μόνο στην πρώτη διαφάνεια και να τον ρυθμίσετε να αναπαράγεται χωρίς διακοπή σε όλες τις διαφάνειες.</a:t>
            </a:r>
          </a:p>
          <a:p>
            <a:pPr marL="342900" indent="-342900">
              <a:buFont typeface="+mj-lt"/>
              <a:buAutoNum type="arabicPeriod"/>
            </a:pPr>
            <a:r>
              <a:rPr lang="el-GR" dirty="0" smtClean="0"/>
              <a:t>Να διαγράψετε </a:t>
            </a:r>
            <a:r>
              <a:rPr lang="el-GR" dirty="0" smtClean="0"/>
              <a:t>την 1</a:t>
            </a:r>
            <a:r>
              <a:rPr lang="el-GR" baseline="30000" dirty="0" smtClean="0"/>
              <a:t>η</a:t>
            </a:r>
            <a:r>
              <a:rPr lang="el-GR" dirty="0" smtClean="0"/>
              <a:t> (αυτή) διαφάνεια </a:t>
            </a:r>
            <a:r>
              <a:rPr lang="el-GR" dirty="0" smtClean="0"/>
              <a:t>ώστε να μην εμφανίζεται στην </a:t>
            </a:r>
            <a:r>
              <a:rPr lang="el-GR" dirty="0" smtClean="0"/>
              <a:t>παρουσίαση και να τοποθετήσετε το όνομά σας στην 2</a:t>
            </a:r>
            <a:r>
              <a:rPr lang="el-GR" baseline="30000" dirty="0" smtClean="0"/>
              <a:t>η</a:t>
            </a:r>
            <a:r>
              <a:rPr lang="el-GR" dirty="0" smtClean="0"/>
              <a:t> ως υπότιτλο.</a:t>
            </a:r>
            <a:endParaRPr lang="el-G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Κάρτα ήχου</a:t>
            </a:r>
            <a:endParaRPr lang="el-G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Πληκτρολόγιο</a:t>
            </a:r>
            <a:endParaRPr lang="el-G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Ποντίκι</a:t>
            </a:r>
            <a:endParaRPr lang="el-G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Οθόνη</a:t>
            </a:r>
            <a:endParaRPr lang="el-G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Τροφοδοτικό</a:t>
            </a:r>
            <a:endParaRPr lang="el-G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Κουτί υπολογιστή</a:t>
            </a:r>
            <a:endParaRPr lang="el-G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Εξαρτήματα Υπολογιστή</a:t>
            </a:r>
            <a:endParaRPr lang="el-GR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ΟΝΟΜΑΤΑ</a:t>
            </a:r>
            <a:endParaRPr lang="el-G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Εξαρτήματα Υπολογιστή</a:t>
            </a:r>
            <a:endParaRPr lang="el-GR" dirty="0"/>
          </a:p>
        </p:txBody>
      </p:sp>
      <p:graphicFrame>
        <p:nvGraphicFramePr>
          <p:cNvPr id="3" name="2 - Πίνακας"/>
          <p:cNvGraphicFramePr>
            <a:graphicFrameLocks noGrp="1"/>
          </p:cNvGraphicFramePr>
          <p:nvPr/>
        </p:nvGraphicFramePr>
        <p:xfrm>
          <a:off x="683568" y="1397000"/>
          <a:ext cx="7848872" cy="4624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770715">
                <a:tc>
                  <a:txBody>
                    <a:bodyPr/>
                    <a:lstStyle/>
                    <a:p>
                      <a:pPr algn="ctr"/>
                      <a:r>
                        <a:rPr lang="el-GR" b="0" dirty="0" smtClean="0">
                          <a:solidFill>
                            <a:schemeClr val="tx1"/>
                          </a:solidFill>
                        </a:rPr>
                        <a:t>Μητρική Κάρτα</a:t>
                      </a:r>
                      <a:endParaRPr lang="el-G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0" dirty="0" smtClean="0">
                          <a:solidFill>
                            <a:schemeClr val="tx1"/>
                          </a:solidFill>
                        </a:rPr>
                        <a:t>Επεξεργαστής</a:t>
                      </a:r>
                      <a:endParaRPr lang="el-G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9EDF4"/>
                    </a:solidFill>
                  </a:tcPr>
                </a:tc>
              </a:tr>
              <a:tr h="770715"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Μνήμη </a:t>
                      </a:r>
                      <a:r>
                        <a:rPr lang="en-US" dirty="0" smtClean="0"/>
                        <a:t>RAM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Κάρτα γραφικών</a:t>
                      </a:r>
                      <a:endParaRPr lang="el-GR" dirty="0"/>
                    </a:p>
                  </a:txBody>
                  <a:tcPr anchor="ctr"/>
                </a:tc>
              </a:tr>
              <a:tr h="770715"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Σκληρός</a:t>
                      </a:r>
                      <a:r>
                        <a:rPr lang="el-GR" baseline="0" dirty="0" smtClean="0"/>
                        <a:t> δίσκος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Κάρτα δικτύου</a:t>
                      </a:r>
                      <a:endParaRPr lang="el-GR" dirty="0"/>
                    </a:p>
                  </a:txBody>
                  <a:tcPr anchor="ctr"/>
                </a:tc>
              </a:tr>
              <a:tr h="770715"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Κάρτα ήχου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Πληκτρολόγιο</a:t>
                      </a:r>
                      <a:endParaRPr lang="el-GR" dirty="0"/>
                    </a:p>
                  </a:txBody>
                  <a:tcPr anchor="ctr"/>
                </a:tc>
              </a:tr>
              <a:tr h="770715"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Ποντίκι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Οθόνη </a:t>
                      </a:r>
                      <a:endParaRPr lang="el-GR" dirty="0"/>
                    </a:p>
                  </a:txBody>
                  <a:tcPr anchor="ctr"/>
                </a:tc>
              </a:tr>
              <a:tr h="770715"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Τροφοδοτικό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Κουτί υπολογιστή</a:t>
                      </a:r>
                      <a:endParaRPr lang="el-GR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Μητρική Κάρτα</a:t>
            </a:r>
            <a:endParaRPr lang="el-G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Επεξεργαστής</a:t>
            </a:r>
            <a:endParaRPr lang="el-G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Μνήμη </a:t>
            </a:r>
            <a:r>
              <a:rPr lang="en-US" dirty="0" smtClean="0"/>
              <a:t>RAM</a:t>
            </a:r>
            <a:endParaRPr lang="el-G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Κάρτα γραφικών</a:t>
            </a:r>
            <a:endParaRPr lang="el-G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Σκληρός δίσκος</a:t>
            </a:r>
            <a:endParaRPr lang="el-G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Κάρτα δικτύου</a:t>
            </a:r>
            <a:endParaRPr lang="el-G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218</Words>
  <Application>Microsoft Office PowerPoint</Application>
  <PresentationFormat>Προβολή στην οθόνη (4:3)</PresentationFormat>
  <Paragraphs>35</Paragraphs>
  <Slides>15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15</vt:i4>
      </vt:variant>
    </vt:vector>
  </HeadingPairs>
  <TitlesOfParts>
    <vt:vector size="16" baseType="lpstr">
      <vt:lpstr>Θέμα του Office</vt:lpstr>
      <vt:lpstr>Διαφάνεια 1</vt:lpstr>
      <vt:lpstr>Εξαρτήματα Υπολογιστή</vt:lpstr>
      <vt:lpstr>Εξαρτήματα Υπολογιστή</vt:lpstr>
      <vt:lpstr>Μητρική Κάρτα</vt:lpstr>
      <vt:lpstr>Επεξεργαστής</vt:lpstr>
      <vt:lpstr>Μνήμη RAM</vt:lpstr>
      <vt:lpstr>Κάρτα γραφικών</vt:lpstr>
      <vt:lpstr>Σκληρός δίσκος</vt:lpstr>
      <vt:lpstr>Κάρτα δικτύου</vt:lpstr>
      <vt:lpstr>Κάρτα ήχου</vt:lpstr>
      <vt:lpstr>Πληκτρολόγιο</vt:lpstr>
      <vt:lpstr>Ποντίκι</vt:lpstr>
      <vt:lpstr>Οθόνη</vt:lpstr>
      <vt:lpstr>Τροφοδοτικό</vt:lpstr>
      <vt:lpstr>Κουτί υπολογιστή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Ήρωες 1821</dc:title>
  <dc:creator>SERVER</dc:creator>
  <cp:lastModifiedBy>user</cp:lastModifiedBy>
  <cp:revision>7</cp:revision>
  <dcterms:created xsi:type="dcterms:W3CDTF">2019-03-18T08:45:39Z</dcterms:created>
  <dcterms:modified xsi:type="dcterms:W3CDTF">2025-01-12T17:53:32Z</dcterms:modified>
</cp:coreProperties>
</file>